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56.png" ContentType="image/png"/>
  <Override PartName="/ppt/media/image47.png" ContentType="image/png"/>
  <Override PartName="/ppt/media/image10.png" ContentType="image/png"/>
  <Override PartName="/ppt/media/image35.png" ContentType="image/png"/>
  <Override PartName="/ppt/media/image5.png" ContentType="image/png"/>
  <Override PartName="/ppt/media/image17.png" ContentType="image/png"/>
  <Override PartName="/ppt/media/image28.png" ContentType="image/png"/>
  <Override PartName="/ppt/media/image34.png" ContentType="image/png"/>
  <Override PartName="/ppt/media/image4.png" ContentType="image/png"/>
  <Override PartName="/ppt/media/image16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15.png" ContentType="image/png"/>
  <Override PartName="/ppt/media/image26.png" ContentType="image/png"/>
  <Override PartName="/ppt/media/image32.png" ContentType="image/png"/>
  <Override PartName="/ppt/media/image60.png" ContentType="image/png"/>
  <Override PartName="/ppt/media/image23.png" ContentType="image/png"/>
  <Override PartName="/ppt/media/image58.png" ContentType="image/png"/>
  <Override PartName="/ppt/media/image21.png" ContentType="image/png"/>
  <Override PartName="/ppt/media/image22.png" ContentType="image/png"/>
  <Override PartName="/ppt/media/image59.png" ContentType="image/png"/>
  <Override PartName="/ppt/media/image57.png" ContentType="image/png"/>
  <Override PartName="/ppt/media/image20.png" ContentType="image/png"/>
  <Override PartName="/ppt/media/image24.png" ContentType="image/png"/>
  <Override PartName="/ppt/media/image29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14.png" ContentType="image/png"/>
  <Override PartName="/ppt/media/image18.png" ContentType="image/png"/>
  <Override PartName="/ppt/media/image6.png" ContentType="image/png"/>
  <Override PartName="/ppt/media/image36.png" ContentType="image/png"/>
  <Override PartName="/ppt/media/image11.png" ContentType="image/png"/>
  <Override PartName="/ppt/media/image48.png" ContentType="image/png"/>
  <Override PartName="/ppt/media/image19.png" ContentType="image/png"/>
  <Override PartName="/ppt/media/image7.png" ContentType="image/png"/>
  <Override PartName="/ppt/media/image37.png" ContentType="image/png"/>
  <Override PartName="/ppt/media/image12.png" ContentType="image/png"/>
  <Override PartName="/ppt/media/image49.png" ContentType="image/png"/>
  <Override PartName="/ppt/media/image8.png" ContentType="image/png"/>
  <Override PartName="/ppt/media/image38.png" ContentType="image/png"/>
  <Override PartName="/ppt/media/image1.png" ContentType="image/png"/>
  <Override PartName="/ppt/media/image13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51.png" ContentType="image/png"/>
  <Override PartName="/ppt/media/image52.png" ContentType="image/png"/>
  <Override PartName="/ppt/media/image53.png" ContentType="image/png"/>
  <Override PartName="/ppt/media/image54.png" ContentType="image/png"/>
  <Override PartName="/ppt/media/image5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18.xml" ContentType="application/vnd.openxmlformats-officedocument.presentationml.slide+xml"/>
  <Override PartName="/ppt/slides/slide24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71.xml" ContentType="application/vnd.openxmlformats-officedocument.presentationml.slide+xml"/>
  <Override PartName="/ppt/slides/slide29.xml" ContentType="application/vnd.openxmlformats-officedocument.presentationml.slide+xml"/>
  <Override PartName="/ppt/slides/slide69.xml" ContentType="application/vnd.openxmlformats-officedocument.presentationml.slide+xml"/>
  <Override PartName="/ppt/slides/slide32.xml" ContentType="application/vnd.openxmlformats-officedocument.presentationml.slide+xml"/>
  <Override PartName="/ppt/slides/slide70.xml" ContentType="application/vnd.openxmlformats-officedocument.presentationml.slide+xml"/>
  <Override PartName="/ppt/slides/slide28.xml" ContentType="application/vnd.openxmlformats-officedocument.presentationml.slide+xml"/>
  <Override PartName="/ppt/slides/slide68.xml" ContentType="application/vnd.openxmlformats-officedocument.presentationml.slide+xml"/>
  <Override PartName="/ppt/slides/slide31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6.xml" ContentType="application/vnd.openxmlformats-officedocument.presentationml.slide+xml"/>
  <Override PartName="/ppt/slides/slide65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17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62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66.xml.rels" ContentType="application/vnd.openxmlformats-package.relationships+xml"/>
  <Override PartName="/ppt/slides/_rels/slide23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58.xml.rels" ContentType="application/vnd.openxmlformats-package.relationships+xml"/>
  <Override PartName="/ppt/slides/_rels/slide74.xml.rels" ContentType="application/vnd.openxmlformats-package.relationships+xml"/>
  <Override PartName="/ppt/slides/_rels/slide65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53BE0EF-2393-46ED-9FB1-2C595059038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FA8965E-EB5E-4EB3-AA2F-483AF205260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CB69C1B-2652-4A51-B3D4-A96E0530691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A64B438-9F3C-4206-9118-FB5FF567845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3D54950-5F23-432B-B7BA-023FEC92EB5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990D847-6D95-42DD-BA34-75F8C3516ED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630C5F0-C654-456F-8CC3-4C727F4ADD8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49403F8-78BC-4397-817B-C9F9380950E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4C61491-9404-488C-A6A5-7E4840ABB0E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45AFFDB-9C2F-4E39-ADDB-A03041F47F6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5E6D21B-F2B8-40B4-8798-4379AED278C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D89D872-E8E7-4B39-9A60-CBAE2D6D365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28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0B12A2B-00FE-4CEA-82E2-F4CEB5AF50E9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400" cy="264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image" Target="../media/image59.png"/><Relationship Id="rId3" Type="http://schemas.openxmlformats.org/officeDocument/2006/relationships/image" Target="../media/image60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600" cy="2826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040" cy="201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7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7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43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Рисунок 3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68" name="TextBox 7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roup 16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71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2" name="Прямоугольник со скругленными углами 44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3" name="TextBox 7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4" name="Прямоугольник со скругленными углами 45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Рисунок 3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77" name="TextBox 7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Box 7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TextBox 7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1" name="Прямоугольник со скругленными углами 46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Рисунок 3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83" name="TextBox 7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7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286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47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8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48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3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9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80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81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49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Рисунок 3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298" name="TextBox 8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roup 18"/>
          <p:cNvGrpSpPr/>
          <p:nvPr/>
        </p:nvGrpSpPr>
        <p:grpSpPr>
          <a:xfrm>
            <a:off x="4756680" y="883800"/>
            <a:ext cx="4462920" cy="3555720"/>
            <a:chOff x="4756680" y="883800"/>
            <a:chExt cx="4462920" cy="3555720"/>
          </a:xfrm>
        </p:grpSpPr>
        <p:pic>
          <p:nvPicPr>
            <p:cNvPr id="301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2920" cy="3555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2" name="Прямоугольник со скругленными углами 50"/>
            <p:cNvSpPr/>
            <p:nvPr/>
          </p:nvSpPr>
          <p:spPr>
            <a:xfrm rot="16200000">
              <a:off x="6148800" y="1218240"/>
              <a:ext cx="1730520" cy="27658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3" name="TextBox 83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4" name="Прямоугольник со скругленными углами 51"/>
          <p:cNvSpPr/>
          <p:nvPr/>
        </p:nvSpPr>
        <p:spPr>
          <a:xfrm>
            <a:off x="5632560" y="1728360"/>
            <a:ext cx="2761920" cy="17287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5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Рисунок 3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120"/>
            <a:ext cx="2384640" cy="3589560"/>
          </a:xfrm>
          <a:prstGeom prst="rect">
            <a:avLst/>
          </a:prstGeom>
          <a:ln w="0">
            <a:noFill/>
          </a:ln>
        </p:spPr>
      </p:pic>
      <p:sp>
        <p:nvSpPr>
          <p:cNvPr id="307" name="TextBox 84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8" name=""/>
          <p:cNvSpPr/>
          <p:nvPr/>
        </p:nvSpPr>
        <p:spPr>
          <a:xfrm>
            <a:off x="466200" y="493920"/>
            <a:ext cx="7930080" cy="77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extBox 85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0" name="TextBox 86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1" name="Прямоугольник со скругленными углами 52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Рисунок 3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313" name="TextBox 87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8920" cy="5134680"/>
          </a:xfrm>
          <a:prstGeom prst="rect">
            <a:avLst/>
          </a:prstGeom>
          <a:ln w="0">
            <a:noFill/>
          </a:ln>
        </p:spPr>
      </p:pic>
      <p:sp>
        <p:nvSpPr>
          <p:cNvPr id="316" name="Прямоугольник 5"/>
          <p:cNvSpPr/>
          <p:nvPr/>
        </p:nvSpPr>
        <p:spPr>
          <a:xfrm>
            <a:off x="1640880" y="4588920"/>
            <a:ext cx="29905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17" name="Изображение 40"/>
          <p:cNvSpPr/>
          <p:nvPr/>
        </p:nvSpPr>
        <p:spPr>
          <a:xfrm>
            <a:off x="867240" y="3587040"/>
            <a:ext cx="248400" cy="24840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18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0880" cy="1125000"/>
          </a:xfrm>
          <a:prstGeom prst="rect">
            <a:avLst/>
          </a:prstGeom>
          <a:ln w="0">
            <a:noFill/>
          </a:ln>
        </p:spPr>
      </p:pic>
      <p:sp>
        <p:nvSpPr>
          <p:cNvPr id="319" name=""/>
          <p:cNvSpPr/>
          <p:nvPr/>
        </p:nvSpPr>
        <p:spPr>
          <a:xfrm>
            <a:off x="466200" y="1728360"/>
            <a:ext cx="4731120" cy="101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66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120" cy="343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0640" cy="51346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7640" y="2652840"/>
            <a:ext cx="2252520" cy="358956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8760" cy="238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1435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2024-08-28T10:13:00Z</dcterms:modified>
  <cp:revision>86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